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Maloney" initials="J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2"/>
    <p:restoredTop sz="99502" autoAdjust="0"/>
  </p:normalViewPr>
  <p:slideViewPr>
    <p:cSldViewPr snapToGrid="0" snapToObjects="1" showGuides="1">
      <p:cViewPr varScale="1">
        <p:scale>
          <a:sx n="86" d="100"/>
          <a:sy n="86" d="100"/>
        </p:scale>
        <p:origin x="1243" y="48"/>
      </p:cViewPr>
      <p:guideLst>
        <p:guide orient="horz" pos="2183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FBCE8-F82D-42B6-BE04-E55080DB229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F08F5-10FA-46E3-B09A-0F5975ED7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71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A4ACE-7CA9-CA49-92C7-F0C9A2C01FA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715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447288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5715000"/>
              <a:gd name="connsiteX1" fmla="*/ 12192000 w 12192000"/>
              <a:gd name="connsiteY1" fmla="*/ 0 h 5715000"/>
              <a:gd name="connsiteX2" fmla="*/ 12192000 w 12192000"/>
              <a:gd name="connsiteY2" fmla="*/ 3447288 h 5715000"/>
              <a:gd name="connsiteX3" fmla="*/ 0 w 12192000"/>
              <a:gd name="connsiteY3" fmla="*/ 5715000 h 5715000"/>
              <a:gd name="connsiteX4" fmla="*/ 0 w 12192000"/>
              <a:gd name="connsiteY4" fmla="*/ 0 h 571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715000">
                <a:moveTo>
                  <a:pt x="0" y="0"/>
                </a:moveTo>
                <a:lnTo>
                  <a:pt x="12192000" y="0"/>
                </a:lnTo>
                <a:lnTo>
                  <a:pt x="12192000" y="3447288"/>
                </a:lnTo>
                <a:lnTo>
                  <a:pt x="0" y="5715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4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6164D26-2EFA-1D44-8EB9-3788A4BB6C84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9144000" cy="41195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17646" y="1408676"/>
            <a:ext cx="6720929" cy="1470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9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7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7000" fill="hold" grpId="0" nodeType="withEffect" nodePh="1">
                                  <p:stCondLst>
                                    <p:cond delay="3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>
        <p:tmplLst>
          <p:tmpl>
            <p:tnLst>
              <p:par>
                <p:cTn presetID="2" presetClass="entr" presetSubtype="1" decel="57000" fill="hold" nodeType="withEffect" nodePh="1">
                  <p:stCondLst>
                    <p:cond delay="30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0212B-9AC7-E043-9D95-C57113EF53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467" y="2416003"/>
            <a:ext cx="9152467" cy="4442001"/>
          </a:xfrm>
          <a:custGeom>
            <a:avLst/>
            <a:gdLst>
              <a:gd name="connsiteX0" fmla="*/ 0 w 12192000"/>
              <a:gd name="connsiteY0" fmla="*/ 0 h 3922712"/>
              <a:gd name="connsiteX1" fmla="*/ 12192000 w 12192000"/>
              <a:gd name="connsiteY1" fmla="*/ 0 h 3922712"/>
              <a:gd name="connsiteX2" fmla="*/ 12192000 w 12192000"/>
              <a:gd name="connsiteY2" fmla="*/ 3922712 h 3922712"/>
              <a:gd name="connsiteX3" fmla="*/ 0 w 12192000"/>
              <a:gd name="connsiteY3" fmla="*/ 3922712 h 3922712"/>
              <a:gd name="connsiteX4" fmla="*/ 0 w 12192000"/>
              <a:gd name="connsiteY4" fmla="*/ 0 h 3922712"/>
              <a:gd name="connsiteX0" fmla="*/ 0 w 12203289"/>
              <a:gd name="connsiteY0" fmla="*/ 0 h 5480579"/>
              <a:gd name="connsiteX1" fmla="*/ 12203289 w 12203289"/>
              <a:gd name="connsiteY1" fmla="*/ 1557867 h 5480579"/>
              <a:gd name="connsiteX2" fmla="*/ 12203289 w 12203289"/>
              <a:gd name="connsiteY2" fmla="*/ 5480579 h 5480579"/>
              <a:gd name="connsiteX3" fmla="*/ 11289 w 12203289"/>
              <a:gd name="connsiteY3" fmla="*/ 5480579 h 5480579"/>
              <a:gd name="connsiteX4" fmla="*/ 0 w 12203289"/>
              <a:gd name="connsiteY4" fmla="*/ 0 h 5480579"/>
              <a:gd name="connsiteX0" fmla="*/ 0 w 12203289"/>
              <a:gd name="connsiteY0" fmla="*/ 0 h 5480579"/>
              <a:gd name="connsiteX1" fmla="*/ 12203289 w 12203289"/>
              <a:gd name="connsiteY1" fmla="*/ 2381956 h 5480579"/>
              <a:gd name="connsiteX2" fmla="*/ 12203289 w 12203289"/>
              <a:gd name="connsiteY2" fmla="*/ 5480579 h 5480579"/>
              <a:gd name="connsiteX3" fmla="*/ 11289 w 12203289"/>
              <a:gd name="connsiteY3" fmla="*/ 5480579 h 5480579"/>
              <a:gd name="connsiteX4" fmla="*/ 0 w 12203289"/>
              <a:gd name="connsiteY4" fmla="*/ 0 h 5480579"/>
              <a:gd name="connsiteX0" fmla="*/ 0 w 12203289"/>
              <a:gd name="connsiteY0" fmla="*/ 0 h 4442001"/>
              <a:gd name="connsiteX1" fmla="*/ 12203289 w 12203289"/>
              <a:gd name="connsiteY1" fmla="*/ 1343378 h 4442001"/>
              <a:gd name="connsiteX2" fmla="*/ 12203289 w 12203289"/>
              <a:gd name="connsiteY2" fmla="*/ 4442001 h 4442001"/>
              <a:gd name="connsiteX3" fmla="*/ 11289 w 12203289"/>
              <a:gd name="connsiteY3" fmla="*/ 4442001 h 4442001"/>
              <a:gd name="connsiteX4" fmla="*/ 0 w 12203289"/>
              <a:gd name="connsiteY4" fmla="*/ 0 h 444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3289" h="4442001">
                <a:moveTo>
                  <a:pt x="0" y="0"/>
                </a:moveTo>
                <a:lnTo>
                  <a:pt x="12203289" y="1343378"/>
                </a:lnTo>
                <a:lnTo>
                  <a:pt x="12203289" y="4442001"/>
                </a:lnTo>
                <a:lnTo>
                  <a:pt x="11289" y="44420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399" y="2000250"/>
            <a:ext cx="3571875" cy="3009900"/>
          </a:xfrm>
          <a:prstGeom prst="rect">
            <a:avLst/>
          </a:prstGeo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2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666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21744" cy="6858000"/>
          </a:xfrm>
          <a:prstGeom prst="rect">
            <a:avLst/>
          </a:prstGeo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4638" y="-2110216"/>
            <a:ext cx="5526560" cy="1143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32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666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E4F2D09-D037-054F-BB0A-5CEEB1601DD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"/>
            <a:ext cx="9144000" cy="35163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0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7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87FC95B-94D2-2148-A8B7-2F345BCFD2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326" y="2043288"/>
            <a:ext cx="1768079" cy="48085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B413EED-E7EC-3F4E-B372-7639F64BBB2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10661" y="2049462"/>
            <a:ext cx="1768079" cy="48085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1526595D-F7AB-BF43-8887-2391B755B30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66461" y="2049462"/>
            <a:ext cx="1768079" cy="48085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D83FF31C-B6FC-504D-A1AB-F4F540225C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13795" y="2049462"/>
            <a:ext cx="1768079" cy="48085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04638" y="-2110216"/>
            <a:ext cx="5526560" cy="1143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984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4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4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D9885E4-5C10-2847-A34B-0674D12017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1490668"/>
            <a:ext cx="3969544" cy="24971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290CD0DB-C010-A043-A0F3-839350C71F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0075" y="4000505"/>
            <a:ext cx="3969544" cy="24971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4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48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48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850F62B-6BE0-324D-9019-9A19181BDC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65300"/>
            <a:ext cx="5448300" cy="3289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1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16"/>
          <p:cNvSpPr>
            <a:spLocks noGrp="1"/>
          </p:cNvSpPr>
          <p:nvPr>
            <p:ph type="pic" sz="quarter" idx="17" hasCustomPrompt="1"/>
          </p:nvPr>
        </p:nvSpPr>
        <p:spPr>
          <a:xfrm>
            <a:off x="4207507" y="4428853"/>
            <a:ext cx="747522" cy="749808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4211853" y="1866444"/>
            <a:ext cx="747522" cy="77724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D630805-0CBA-3B41-804E-334D99047B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7752" y="1866444"/>
            <a:ext cx="2793587" cy="15168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456311DE-6DFD-E24C-82AA-D69C9BA29BB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63744" y="4426764"/>
            <a:ext cx="2793587" cy="15168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470621B-D343-4F40-B504-2F6482F0423F}"/>
              </a:ext>
            </a:extLst>
          </p:cNvPr>
          <p:cNvCxnSpPr/>
          <p:nvPr userDrawn="1"/>
        </p:nvCxnSpPr>
        <p:spPr>
          <a:xfrm>
            <a:off x="4572000" y="2966085"/>
            <a:ext cx="0" cy="132588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63F446-BE3B-8541-9D2A-E8486348001C}"/>
              </a:ext>
            </a:extLst>
          </p:cNvPr>
          <p:cNvCxnSpPr>
            <a:cxnSpLocks/>
          </p:cNvCxnSpPr>
          <p:nvPr userDrawn="1"/>
        </p:nvCxnSpPr>
        <p:spPr>
          <a:xfrm>
            <a:off x="4572000" y="5532120"/>
            <a:ext cx="0" cy="145161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211855" y="1866449"/>
            <a:ext cx="739653" cy="777239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214480" y="4429809"/>
            <a:ext cx="739653" cy="74885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5" hasCustomPrompt="1"/>
          </p:nvPr>
        </p:nvSpPr>
        <p:spPr>
          <a:xfrm>
            <a:off x="5163743" y="1878311"/>
            <a:ext cx="2695575" cy="140905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lang="en-US" sz="2800" smtClean="0">
                <a:ea typeface="Calibri Light" charset="0"/>
                <a:cs typeface="Calibri" panose="020F0502020204030204" pitchFamily="34" charset="0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305764" y="4420120"/>
            <a:ext cx="2695575" cy="140905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lang="en-US" sz="2800" smtClean="0">
                <a:ea typeface="Calibri Light" charset="0"/>
                <a:cs typeface="Calibri" panose="020F0502020204030204" pitchFamily="34" charset="0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28151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1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decel="4133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7" grpId="0" animBg="1"/>
      <p:bldP spid="4" grpId="0" animBg="1"/>
      <p:bldP spid="5" grpId="0" animBg="1"/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16"/>
          <p:cNvSpPr>
            <a:spLocks noGrp="1"/>
          </p:cNvSpPr>
          <p:nvPr>
            <p:ph type="pic" sz="quarter" idx="17" hasCustomPrompt="1"/>
          </p:nvPr>
        </p:nvSpPr>
        <p:spPr>
          <a:xfrm>
            <a:off x="4202586" y="4123552"/>
            <a:ext cx="747522" cy="749808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D630805-0CBA-3B41-804E-334D99047B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52146" y="1546404"/>
            <a:ext cx="2793587" cy="15168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456311DE-6DFD-E24C-82AA-D69C9BA29BB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64076" y="4106724"/>
            <a:ext cx="2793587" cy="15168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4211853" y="1569876"/>
            <a:ext cx="747522" cy="749808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70621B-D343-4F40-B504-2F6482F0423F}"/>
              </a:ext>
            </a:extLst>
          </p:cNvPr>
          <p:cNvCxnSpPr/>
          <p:nvPr userDrawn="1"/>
        </p:nvCxnSpPr>
        <p:spPr>
          <a:xfrm>
            <a:off x="4572000" y="2669517"/>
            <a:ext cx="0" cy="132588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211855" y="1569880"/>
            <a:ext cx="739653" cy="749807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210457" y="4125434"/>
            <a:ext cx="739653" cy="747926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5" hasCustomPrompt="1"/>
          </p:nvPr>
        </p:nvSpPr>
        <p:spPr>
          <a:xfrm>
            <a:off x="5163743" y="1581743"/>
            <a:ext cx="2695575" cy="140905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lang="en-US" sz="2800" smtClean="0">
                <a:ea typeface="Calibri Light" charset="0"/>
                <a:cs typeface="Calibri" panose="020F0502020204030204" pitchFamily="34" charset="0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305764" y="4123552"/>
            <a:ext cx="2695575" cy="140905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lang="en-US" sz="2800" smtClean="0">
                <a:ea typeface="Calibri Light" charset="0"/>
                <a:cs typeface="Calibri" panose="020F0502020204030204" pitchFamily="34" charset="0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Lorem Ipsum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0D4BCD8-E979-5246-8E01-4F28CEE1E5D2}"/>
              </a:ext>
            </a:extLst>
          </p:cNvPr>
          <p:cNvCxnSpPr>
            <a:cxnSpLocks/>
          </p:cNvCxnSpPr>
          <p:nvPr userDrawn="1"/>
        </p:nvCxnSpPr>
        <p:spPr>
          <a:xfrm>
            <a:off x="4572000" y="-131445"/>
            <a:ext cx="0" cy="1560195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97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133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decel="4133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 animBg="1"/>
      <p:bldP spid="5" grpId="0" animBg="1"/>
      <p:bldP spid="16" grpId="0" animBg="1"/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3F9E106-93D3-EA4F-8482-9D17D3202277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2" y="0"/>
            <a:ext cx="7667625" cy="68707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58928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0223500"/>
              <a:gd name="connsiteY0" fmla="*/ 0 h 6870700"/>
              <a:gd name="connsiteX1" fmla="*/ 5892800 w 10223500"/>
              <a:gd name="connsiteY1" fmla="*/ 0 h 6870700"/>
              <a:gd name="connsiteX2" fmla="*/ 10223500 w 10223500"/>
              <a:gd name="connsiteY2" fmla="*/ 6870700 h 6870700"/>
              <a:gd name="connsiteX3" fmla="*/ 0 w 10223500"/>
              <a:gd name="connsiteY3" fmla="*/ 6858000 h 6870700"/>
              <a:gd name="connsiteX4" fmla="*/ 0 w 10223500"/>
              <a:gd name="connsiteY4" fmla="*/ 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23500" h="6870700">
                <a:moveTo>
                  <a:pt x="0" y="0"/>
                </a:moveTo>
                <a:lnTo>
                  <a:pt x="5892800" y="0"/>
                </a:lnTo>
                <a:lnTo>
                  <a:pt x="10223500" y="68707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8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5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5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4" r:id="rId2"/>
    <p:sldLayoutId id="2147483658" r:id="rId3"/>
    <p:sldLayoutId id="2147483662" r:id="rId4"/>
    <p:sldLayoutId id="2147483663" r:id="rId5"/>
    <p:sldLayoutId id="2147483660" r:id="rId6"/>
    <p:sldLayoutId id="2147483661" r:id="rId7"/>
    <p:sldLayoutId id="2147483657" r:id="rId8"/>
    <p:sldLayoutId id="2147483655" r:id="rId9"/>
    <p:sldLayoutId id="2147483652" r:id="rId10"/>
    <p:sldLayoutId id="2147483650" r:id="rId11"/>
    <p:sldLayoutId id="2147484227" r:id="rId12"/>
    <p:sldLayoutId id="214748366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506" userDrawn="1">
          <p15:clr>
            <a:srgbClr val="F26B43"/>
          </p15:clr>
        </p15:guide>
        <p15:guide id="3" pos="7174" userDrawn="1">
          <p15:clr>
            <a:srgbClr val="F26B43"/>
          </p15:clr>
        </p15:guide>
        <p15:guide id="4" orient="horz" pos="300" userDrawn="1">
          <p15:clr>
            <a:srgbClr val="F26B43"/>
          </p15:clr>
        </p15:guide>
        <p15:guide id="5" orient="horz" pos="5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4FEA876-6479-2D45-8710-7DE2C44A9984}"/>
              </a:ext>
            </a:extLst>
          </p:cNvPr>
          <p:cNvCxnSpPr>
            <a:cxnSpLocks/>
          </p:cNvCxnSpPr>
          <p:nvPr/>
        </p:nvCxnSpPr>
        <p:spPr>
          <a:xfrm>
            <a:off x="190044" y="584200"/>
            <a:ext cx="875840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1C5845F5-03F2-4EAE-857F-2598DB7BAAA1}"/>
              </a:ext>
            </a:extLst>
          </p:cNvPr>
          <p:cNvSpPr txBox="1">
            <a:spLocks noChangeArrowheads="1"/>
          </p:cNvSpPr>
          <p:nvPr/>
        </p:nvSpPr>
        <p:spPr>
          <a:xfrm>
            <a:off x="1715589" y="3801816"/>
            <a:ext cx="6382327" cy="209829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sz="1600" b="1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02F7F0-339D-4A8F-94D5-2EB473FD6551}"/>
              </a:ext>
            </a:extLst>
          </p:cNvPr>
          <p:cNvSpPr txBox="1"/>
          <p:nvPr/>
        </p:nvSpPr>
        <p:spPr>
          <a:xfrm>
            <a:off x="2560263" y="879341"/>
            <a:ext cx="3709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OEP Board &amp; Staff Retreat</a:t>
            </a:r>
          </a:p>
          <a:p>
            <a:pPr algn="ctr"/>
            <a:r>
              <a:rPr lang="en-US" sz="3600" dirty="0"/>
              <a:t>October 8</a:t>
            </a:r>
            <a:r>
              <a:rPr lang="en-US" sz="3600" baseline="30000" dirty="0"/>
              <a:t>th</a:t>
            </a:r>
            <a:r>
              <a:rPr lang="en-US" sz="3600" dirty="0"/>
              <a:t>, 2020</a:t>
            </a:r>
          </a:p>
          <a:p>
            <a:pPr algn="ctr"/>
            <a:endParaRPr lang="en-US" sz="3600" dirty="0"/>
          </a:p>
        </p:txBody>
      </p:sp>
      <p:pic>
        <p:nvPicPr>
          <p:cNvPr id="4" name="Picture 3" descr="A picture containing grass, outdoor, blue, sitting&#10;&#10;Description automatically generated">
            <a:extLst>
              <a:ext uri="{FF2B5EF4-FFF2-40B4-BE49-F238E27FC236}">
                <a16:creationId xmlns:a16="http://schemas.microsoft.com/office/drawing/2014/main" id="{13E22445-8F6A-4720-A40D-F67740803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423" y="3429000"/>
            <a:ext cx="4165649" cy="31242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CF5EC70-B3BD-48E4-BFC6-1668947C98F4}"/>
              </a:ext>
            </a:extLst>
          </p:cNvPr>
          <p:cNvSpPr txBox="1"/>
          <p:nvPr/>
        </p:nvSpPr>
        <p:spPr>
          <a:xfrm>
            <a:off x="426128" y="3374073"/>
            <a:ext cx="3826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910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FE86C1-F52E-D340-B51D-180E525307DF}"/>
              </a:ext>
            </a:extLst>
          </p:cNvPr>
          <p:cNvCxnSpPr>
            <a:cxnSpLocks/>
          </p:cNvCxnSpPr>
          <p:nvPr/>
        </p:nvCxnSpPr>
        <p:spPr>
          <a:xfrm>
            <a:off x="190044" y="584200"/>
            <a:ext cx="875840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:a16="http://schemas.microsoft.com/office/drawing/2014/main" id="{815F0C09-F6AD-4228-B114-3641EE0066EF}"/>
              </a:ext>
            </a:extLst>
          </p:cNvPr>
          <p:cNvSpPr txBox="1">
            <a:spLocks noChangeArrowheads="1"/>
          </p:cNvSpPr>
          <p:nvPr/>
        </p:nvSpPr>
        <p:spPr>
          <a:xfrm>
            <a:off x="190045" y="290950"/>
            <a:ext cx="8758408" cy="63455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defRPr/>
            </a:pP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Helvetica" pitchFamily="34" charset="0"/>
                <a:ea typeface="+mn-ea"/>
                <a:cs typeface="Helvetica" pitchFamily="34" charset="0"/>
              </a:rPr>
              <a:t>Pandemic Progress:  the past 6 months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May:	Virtual Youth Energy Celebration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Milepost Award – Soar Survey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June:	Face to Face across the state with over 150 teachers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Launch of e3 Smart 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Battelle Partnership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BIG Give – thank you all!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July:	NEW Learning Management System - Canvas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Website Re-development work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Strategic Plan, revised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August:	DARE to LEAD Book Club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TVA Partnership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JCI Partnership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New Board members – Keelie Gustin, former OEP student leader,  Eliza </a:t>
            </a:r>
            <a:r>
              <a:rPr lang="en-US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VanNess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Sept.:  	Energy Careers Exploration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Wind Design Challenge Development (alternatives to Summits/Workshops)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FACEBOOK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Wrapping up AEP Ohio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Oct:	New Fundraising Process at OEP Board Retreat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New Website Launch 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Canvas LMS launched with teachers</a:t>
            </a:r>
          </a:p>
          <a:p>
            <a:pPr algn="ctr">
              <a:spcBef>
                <a:spcPts val="0"/>
              </a:spcBef>
              <a:defRPr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TEAMWORK.  INNOVATION. DARING LEADERSHIP.</a:t>
            </a:r>
            <a:endParaRPr lang="en-US" sz="18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en-US" sz="18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endParaRPr lang="en-US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defRPr/>
            </a:pPr>
            <a:r>
              <a:rPr 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OEP Core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Innovative Education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Transformative Leadership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Enduring Relationships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800"/>
              </a:spcBef>
              <a:defRPr/>
            </a:pPr>
            <a:b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	</a:t>
            </a:r>
            <a:b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sz="1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br>
              <a:rPr lang="en-US" sz="1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sz="1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br>
              <a:rPr lang="en-US" sz="1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600" b="1" dirty="0">
                <a:solidFill>
                  <a:srgbClr val="000000"/>
                </a:solidFill>
                <a:latin typeface="Helvetica" pitchFamily="34" charset="0"/>
                <a:ea typeface="+mn-ea"/>
                <a:cs typeface="Helvetica" pitchFamily="34" charset="0"/>
              </a:rPr>
            </a:br>
            <a:br>
              <a:rPr lang="en-US" sz="1600" b="1" dirty="0">
                <a:solidFill>
                  <a:srgbClr val="000000"/>
                </a:solidFill>
                <a:latin typeface="Helvetica" pitchFamily="34" charset="0"/>
                <a:ea typeface="+mn-ea"/>
                <a:cs typeface="Helvetica" pitchFamily="34" charset="0"/>
              </a:rPr>
            </a:br>
            <a:br>
              <a:rPr lang="en-US" sz="1600" b="1" dirty="0">
                <a:solidFill>
                  <a:srgbClr val="000000"/>
                </a:solidFill>
                <a:latin typeface="Helvetica" pitchFamily="34" charset="0"/>
                <a:ea typeface="+mn-ea"/>
                <a:cs typeface="Helvetica" pitchFamily="34" charset="0"/>
              </a:rPr>
            </a:br>
            <a:br>
              <a:rPr lang="en-US" sz="1600" b="1" dirty="0">
                <a:solidFill>
                  <a:srgbClr val="000000"/>
                </a:solidFill>
                <a:latin typeface="Helvetica" pitchFamily="34" charset="0"/>
                <a:ea typeface="+mn-ea"/>
                <a:cs typeface="Helvetica" pitchFamily="34" charset="0"/>
              </a:rPr>
            </a:br>
            <a:br>
              <a:rPr lang="en-US" sz="1200" dirty="0"/>
            </a:br>
            <a:r>
              <a:rPr lang="en-US" sz="1200" dirty="0"/>
              <a:t>	</a:t>
            </a:r>
          </a:p>
        </p:txBody>
      </p: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6F04A382-4596-4FDF-8A00-DEB00C0B8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963" y="1052962"/>
            <a:ext cx="2498746" cy="137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5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ipping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892F"/>
      </a:accent1>
      <a:accent2>
        <a:srgbClr val="74B4CD"/>
      </a:accent2>
      <a:accent3>
        <a:srgbClr val="1582C8"/>
      </a:accent3>
      <a:accent4>
        <a:srgbClr val="D5D6DD"/>
      </a:accent4>
      <a:accent5>
        <a:srgbClr val="9EA7AC"/>
      </a:accent5>
      <a:accent6>
        <a:srgbClr val="39393D"/>
      </a:accent6>
      <a:hlink>
        <a:srgbClr val="FD893D"/>
      </a:hlink>
      <a:folHlink>
        <a:srgbClr val="2083C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E80FCCA-399F-F940-BA29-B7E7C67A1443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194</Words>
  <Application>Microsoft Office PowerPoint</Application>
  <PresentationFormat>On-screen Show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Symbol</vt:lpstr>
      <vt:lpstr>Office Theme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Anisa Patel</dc:creator>
  <cp:lastModifiedBy>Shauni Nix</cp:lastModifiedBy>
  <cp:revision>99</cp:revision>
  <dcterms:created xsi:type="dcterms:W3CDTF">2018-12-03T19:38:39Z</dcterms:created>
  <dcterms:modified xsi:type="dcterms:W3CDTF">2020-10-08T12:51:29Z</dcterms:modified>
</cp:coreProperties>
</file>